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2" r:id="rId4"/>
    <p:sldId id="266" r:id="rId5"/>
    <p:sldId id="267" r:id="rId6"/>
    <p:sldId id="261" r:id="rId7"/>
    <p:sldId id="268" r:id="rId8"/>
    <p:sldId id="257" r:id="rId9"/>
    <p:sldId id="269" r:id="rId10"/>
    <p:sldId id="258" r:id="rId11"/>
    <p:sldId id="259" r:id="rId12"/>
    <p:sldId id="264" r:id="rId13"/>
    <p:sldId id="260" r:id="rId14"/>
    <p:sldId id="26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055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18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8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56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73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3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78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90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3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5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CE485-E609-4A61-8017-290F9E3DC47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0BDB8-75CE-4798-8FCF-814ACEB2E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4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European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21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Which mountain range separates the Iberian Peninsula from the rest of Europe?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068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Which mountain range separates Italy from the rest of Europe?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49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This land form spreads across the Northern part of Europe and is where most of Europe's farming takes place. 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024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Which mountain range separates North Africa from the Mediterranean Sea?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14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This group of islands is North of the Bay of Biscay and Central Europe.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893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Which major ocean boarders the West Coast of British Isles and Western Europe?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165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Features of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British Isles</a:t>
            </a:r>
          </a:p>
          <a:p>
            <a:r>
              <a:rPr lang="en-US" dirty="0" smtClean="0"/>
              <a:t>Iberian Peninsula</a:t>
            </a:r>
          </a:p>
          <a:p>
            <a:r>
              <a:rPr lang="en-US" dirty="0" smtClean="0"/>
              <a:t>Atlas Mountains</a:t>
            </a:r>
          </a:p>
          <a:p>
            <a:r>
              <a:rPr lang="en-US" dirty="0" smtClean="0"/>
              <a:t>North Africa</a:t>
            </a:r>
          </a:p>
          <a:p>
            <a:r>
              <a:rPr lang="en-US" dirty="0" smtClean="0"/>
              <a:t>Great European Plains</a:t>
            </a:r>
          </a:p>
          <a:p>
            <a:r>
              <a:rPr lang="en-US" dirty="0" smtClean="0"/>
              <a:t>Pyrenees Mountains</a:t>
            </a:r>
          </a:p>
          <a:p>
            <a:r>
              <a:rPr lang="en-US" dirty="0" smtClean="0"/>
              <a:t>The Alps (Mountains)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Bodies of Water</a:t>
            </a:r>
            <a:r>
              <a:rPr lang="en-US" dirty="0" smtClean="0"/>
              <a:t> in </a:t>
            </a:r>
            <a:r>
              <a:rPr lang="en-US" dirty="0" smtClean="0"/>
              <a:t>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Mediterranean Sea</a:t>
            </a:r>
          </a:p>
          <a:p>
            <a:r>
              <a:rPr lang="en-US" dirty="0" smtClean="0"/>
              <a:t>Black Sea</a:t>
            </a:r>
          </a:p>
          <a:p>
            <a:r>
              <a:rPr lang="en-US" dirty="0" smtClean="0"/>
              <a:t>Atlantic Ocean</a:t>
            </a:r>
          </a:p>
          <a:p>
            <a:r>
              <a:rPr lang="en-US" dirty="0" smtClean="0"/>
              <a:t>Bay of Biscay </a:t>
            </a:r>
          </a:p>
          <a:p>
            <a:r>
              <a:rPr lang="en-US" dirty="0" smtClean="0"/>
              <a:t>Strait of Gibraltar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3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Which sea boarders North Africa and Southern Europe?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590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feature connects the Atlantic Ocean to the Mediterranean Sea?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56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This Northern part of a continent is separated from Europe by the Mediterranean Sea and Atlas Mountains.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218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This body of water is Northeast of the Mediterranean Sea and in the Eastern part of Europe. 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370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This land form is almost completely surrounded bodies of water, like the Bay of Biscay, Mediterranean Sea and Atlantic Ocean.</a:t>
            </a:r>
            <a:endParaRPr lang="en-US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9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</a:t>
            </a:r>
            <a:r>
              <a:rPr lang="en-US" sz="3200" dirty="0" smtClean="0"/>
              <a:t>body of water</a:t>
            </a:r>
            <a:r>
              <a:rPr lang="en-US" sz="3200" dirty="0" smtClean="0"/>
              <a:t> </a:t>
            </a:r>
            <a:r>
              <a:rPr lang="en-US" sz="3200" dirty="0" smtClean="0"/>
              <a:t>boarders the Iberian Peninsula and leads into the Atlantic Ocean?</a:t>
            </a:r>
            <a:endParaRPr lang="en-US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55585"/>
            <a:ext cx="8382000" cy="4815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454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1875</TotalTime>
  <Words>220</Words>
  <Application>Microsoft Office PowerPoint</Application>
  <PresentationFormat>On-screen Show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European Geography</vt:lpstr>
      <vt:lpstr>Land Features of Europe</vt:lpstr>
      <vt:lpstr>Bodies of Water in Europe</vt:lpstr>
      <vt:lpstr>Which sea boarders North Africa and Southern Europe?</vt:lpstr>
      <vt:lpstr>What feature connects the Atlantic Ocean to the Mediterranean Sea?</vt:lpstr>
      <vt:lpstr>This Northern part of a continent is separated from Europe by the Mediterranean Sea and Atlas Mountains.</vt:lpstr>
      <vt:lpstr>This body of water is Northeast of the Mediterranean Sea and in the Eastern part of Europe. </vt:lpstr>
      <vt:lpstr>This land form is almost completely surrounded bodies of water, like the Bay of Biscay, Mediterranean Sea and Atlantic Ocean.</vt:lpstr>
      <vt:lpstr>What body of water boarders the Iberian Peninsula and leads into the Atlantic Ocean?</vt:lpstr>
      <vt:lpstr>Which mountain range separates the Iberian Peninsula from the rest of Europe?</vt:lpstr>
      <vt:lpstr>Which mountain range separates Italy from the rest of Europe?</vt:lpstr>
      <vt:lpstr>This land form spreads across the Northern part of Europe and is where most of Europe's farming takes place. </vt:lpstr>
      <vt:lpstr>Which mountain range separates North Africa from the Mediterranean Sea?</vt:lpstr>
      <vt:lpstr>This group of islands is North of the Bay of Biscay and Central Europe.</vt:lpstr>
      <vt:lpstr>Which major ocean boarders the West Coast of British Isles and Western Europe?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Geography</dc:title>
  <dc:creator>Joshua Hibbs</dc:creator>
  <cp:lastModifiedBy>Joshua Hibbs</cp:lastModifiedBy>
  <cp:revision>4</cp:revision>
  <dcterms:created xsi:type="dcterms:W3CDTF">2017-09-18T10:50:15Z</dcterms:created>
  <dcterms:modified xsi:type="dcterms:W3CDTF">2017-09-19T18:11:31Z</dcterms:modified>
</cp:coreProperties>
</file>